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753d6edb8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753d6edb8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753d6edb8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753d6edb8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77126370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77126370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77126370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77126370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753d6edb8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753d6edb8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77126370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77126370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753d6edb8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753d6edb8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753d6edb8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7753d6edb8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7753d6edb8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7753d6edb8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7753d6edb8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7753d6edb8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7753d6edb8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7753d6edb8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Relationship Id="rId4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/>
        </p:nvSpPr>
        <p:spPr>
          <a:xfrm>
            <a:off x="3618475" y="2407500"/>
            <a:ext cx="1371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5" name="Google Shape;13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6675"/>
            <a:ext cx="9144000" cy="5012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/>
          <p:nvPr>
            <p:ph idx="1" type="body"/>
          </p:nvPr>
        </p:nvSpPr>
        <p:spPr>
          <a:xfrm>
            <a:off x="1736850" y="15782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800"/>
              <a:t>Challenges</a:t>
            </a:r>
            <a:r>
              <a:rPr lang="en" sz="4800"/>
              <a:t> Faced</a:t>
            </a:r>
            <a:endParaRPr sz="4800"/>
          </a:p>
        </p:txBody>
      </p:sp>
      <p:sp>
        <p:nvSpPr>
          <p:cNvPr id="195" name="Google Shape;195;p22"/>
          <p:cNvSpPr txBox="1"/>
          <p:nvPr/>
        </p:nvSpPr>
        <p:spPr>
          <a:xfrm>
            <a:off x="4382700" y="1103700"/>
            <a:ext cx="61722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800"/>
              <a:t>THANK YOU</a:t>
            </a:r>
            <a:endParaRPr sz="4800"/>
          </a:p>
        </p:txBody>
      </p:sp>
      <p:sp>
        <p:nvSpPr>
          <p:cNvPr id="201" name="Google Shape;201;p23"/>
          <p:cNvSpPr txBox="1"/>
          <p:nvPr/>
        </p:nvSpPr>
        <p:spPr>
          <a:xfrm>
            <a:off x="4382700" y="1103700"/>
            <a:ext cx="61722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idx="1" type="body"/>
          </p:nvPr>
        </p:nvSpPr>
        <p:spPr>
          <a:xfrm>
            <a:off x="1211800" y="142375"/>
            <a:ext cx="7038900" cy="9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800"/>
              <a:t>Team Members</a:t>
            </a:r>
            <a:endParaRPr sz="4800"/>
          </a:p>
        </p:txBody>
      </p:sp>
      <p:sp>
        <p:nvSpPr>
          <p:cNvPr id="141" name="Google Shape;141;p14"/>
          <p:cNvSpPr txBox="1"/>
          <p:nvPr/>
        </p:nvSpPr>
        <p:spPr>
          <a:xfrm>
            <a:off x="1350175" y="246450"/>
            <a:ext cx="61722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2" name="Google Shape;142;p14"/>
          <p:cNvSpPr txBox="1"/>
          <p:nvPr/>
        </p:nvSpPr>
        <p:spPr>
          <a:xfrm>
            <a:off x="2078500" y="1331075"/>
            <a:ext cx="61722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Karthika Jayaprakash</a:t>
            </a:r>
            <a:endParaRPr sz="2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Sai Anand Mohan</a:t>
            </a:r>
            <a:endParaRPr sz="2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Prakhathi Murugesan</a:t>
            </a:r>
            <a:endParaRPr sz="2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Suhash Bollu</a:t>
            </a:r>
            <a:endParaRPr sz="2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6900" y="66675"/>
            <a:ext cx="2235740" cy="4838702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5"/>
          <p:cNvSpPr txBox="1"/>
          <p:nvPr/>
        </p:nvSpPr>
        <p:spPr>
          <a:xfrm>
            <a:off x="4039800" y="1575200"/>
            <a:ext cx="4875600" cy="12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LOGIN</a:t>
            </a:r>
            <a:endParaRPr sz="4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/>
          <p:nvPr/>
        </p:nvSpPr>
        <p:spPr>
          <a:xfrm>
            <a:off x="4039800" y="1575200"/>
            <a:ext cx="4875600" cy="12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Search Entertainer</a:t>
            </a:r>
            <a:endParaRPr sz="4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4" name="Google Shape;15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4864" y="75000"/>
            <a:ext cx="237657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6"/>
          <p:cNvSpPr txBox="1"/>
          <p:nvPr/>
        </p:nvSpPr>
        <p:spPr>
          <a:xfrm>
            <a:off x="4039800" y="2411025"/>
            <a:ext cx="4875600" cy="12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Book Entertainers</a:t>
            </a:r>
            <a:endParaRPr sz="4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226" y="64275"/>
            <a:ext cx="8843323" cy="497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/>
        </p:nvSpPr>
        <p:spPr>
          <a:xfrm>
            <a:off x="2078825" y="53575"/>
            <a:ext cx="4875600" cy="12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View Public Events</a:t>
            </a:r>
            <a:endParaRPr sz="4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6" name="Google Shape;16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6625" y="825100"/>
            <a:ext cx="2292026" cy="4166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6775" y="825100"/>
            <a:ext cx="2292026" cy="4166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8"/>
          <p:cNvSpPr txBox="1"/>
          <p:nvPr/>
        </p:nvSpPr>
        <p:spPr>
          <a:xfrm>
            <a:off x="6536525" y="1403750"/>
            <a:ext cx="471600" cy="171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/>
          <p:nvPr/>
        </p:nvSpPr>
        <p:spPr>
          <a:xfrm>
            <a:off x="26850" y="64300"/>
            <a:ext cx="9090300" cy="6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Administrator Functionalities</a:t>
            </a:r>
            <a:endParaRPr sz="4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4" name="Google Shape;17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3093" y="966825"/>
            <a:ext cx="1974665" cy="37587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2785" y="966825"/>
            <a:ext cx="1974665" cy="37587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50675" y="966825"/>
            <a:ext cx="1974324" cy="37587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51350" y="966825"/>
            <a:ext cx="2098825" cy="37587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/>
          <p:nvPr/>
        </p:nvSpPr>
        <p:spPr>
          <a:xfrm>
            <a:off x="4039800" y="1575200"/>
            <a:ext cx="4875600" cy="12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Side Navigation</a:t>
            </a:r>
            <a:endParaRPr sz="4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7800" y="246450"/>
            <a:ext cx="2461252" cy="482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1"/>
          <p:cNvSpPr txBox="1"/>
          <p:nvPr/>
        </p:nvSpPr>
        <p:spPr>
          <a:xfrm>
            <a:off x="4039800" y="1575200"/>
            <a:ext cx="4875600" cy="12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Feedback</a:t>
            </a:r>
            <a:endParaRPr sz="4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9" name="Google Shape;18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124" y="0"/>
            <a:ext cx="237615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